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58" r:id="rId3"/>
    <p:sldId id="264" r:id="rId4"/>
    <p:sldId id="260" r:id="rId5"/>
    <p:sldId id="259" r:id="rId6"/>
    <p:sldId id="261" r:id="rId7"/>
    <p:sldId id="262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4" d="100"/>
          <a:sy n="84" d="100"/>
        </p:scale>
        <p:origin x="115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6.png>
</file>

<file path=ppt/media/image2.png>
</file>

<file path=ppt/media/image3.PNG>
</file>

<file path=ppt/media/image4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29052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305716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418406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72486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785662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990591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974691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99396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028593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64568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824707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972025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77522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89002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23132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2584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24850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392E3E0-25AE-4C1A-ABBC-BC41B88DCAE7}" type="datetimeFigureOut">
              <a:rPr lang="fr-BE" smtClean="0"/>
              <a:t>20-05-19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272CBA5-7939-446A-BB3B-A46E2760C1E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757557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B67FA7-EF87-4914-B196-9BC5C8784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2546" y="466344"/>
            <a:ext cx="10347198" cy="2728447"/>
          </a:xfrm>
        </p:spPr>
        <p:txBody>
          <a:bodyPr>
            <a:noAutofit/>
          </a:bodyPr>
          <a:lstStyle/>
          <a:p>
            <a:r>
              <a:rPr lang="fr-BE" sz="11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rcade Cube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B17E5A5-69EA-4F3E-A183-3FF3730C41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52763" y="4260964"/>
            <a:ext cx="8714912" cy="881185"/>
          </a:xfrm>
        </p:spPr>
        <p:txBody>
          <a:bodyPr>
            <a:normAutofit/>
          </a:bodyPr>
          <a:lstStyle/>
          <a:p>
            <a:r>
              <a:rPr lang="fr-BE" sz="2800" dirty="0"/>
              <a:t>Borne de jeux arcades avec assistance intelligente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1461D40-0CE8-48F8-BBE9-6C7F5AC2E463}"/>
              </a:ext>
            </a:extLst>
          </p:cNvPr>
          <p:cNvSpPr txBox="1"/>
          <p:nvPr/>
        </p:nvSpPr>
        <p:spPr>
          <a:xfrm>
            <a:off x="8851392" y="6222210"/>
            <a:ext cx="3267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Demir Yasin - Schyns Pierre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2C49B7-21FC-493B-A239-BA5007BE2F6F}"/>
              </a:ext>
            </a:extLst>
          </p:cNvPr>
          <p:cNvSpPr/>
          <p:nvPr/>
        </p:nvSpPr>
        <p:spPr>
          <a:xfrm>
            <a:off x="0" y="5506719"/>
            <a:ext cx="12192000" cy="48570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FF7604-4D48-4EB7-AA82-C7177DA90392}"/>
              </a:ext>
            </a:extLst>
          </p:cNvPr>
          <p:cNvSpPr/>
          <p:nvPr/>
        </p:nvSpPr>
        <p:spPr>
          <a:xfrm>
            <a:off x="1268730" y="5082705"/>
            <a:ext cx="10923270" cy="2814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43C4AC-F86C-42F0-B157-CBB524DCD748}"/>
              </a:ext>
            </a:extLst>
          </p:cNvPr>
          <p:cNvSpPr/>
          <p:nvPr/>
        </p:nvSpPr>
        <p:spPr>
          <a:xfrm>
            <a:off x="2564130" y="4787431"/>
            <a:ext cx="9627870" cy="152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C01D423-2305-4F74-BA39-64897C2D11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20" y="2247070"/>
            <a:ext cx="2286010" cy="315311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BE4CEE5E-2BDE-42C1-A872-64E0BF895B94}"/>
              </a:ext>
            </a:extLst>
          </p:cNvPr>
          <p:cNvSpPr txBox="1"/>
          <p:nvPr/>
        </p:nvSpPr>
        <p:spPr>
          <a:xfrm rot="1239811">
            <a:off x="781589" y="-392617"/>
            <a:ext cx="165227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9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endParaRPr lang="fr-BE" sz="3200" dirty="0"/>
          </a:p>
        </p:txBody>
      </p:sp>
    </p:spTree>
    <p:extLst>
      <p:ext uri="{BB962C8B-B14F-4D97-AF65-F5344CB8AC3E}">
        <p14:creationId xmlns:p14="http://schemas.microsoft.com/office/powerpoint/2010/main" val="4174793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EBB1C4-A421-4210-8932-F0735EACD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Partie Arduino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39DC32-264C-4299-8E5D-EE8C912D3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Source code</a:t>
            </a:r>
          </a:p>
          <a:p>
            <a:r>
              <a:rPr lang="fr-BE" dirty="0"/>
              <a:t>Modifications</a:t>
            </a:r>
          </a:p>
          <a:p>
            <a:r>
              <a:rPr lang="fr-BE" dirty="0"/>
              <a:t>Communication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5A897A9-DB9A-401A-9326-121F8BCA56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002" y="2061510"/>
            <a:ext cx="7932399" cy="3356416"/>
          </a:xfrm>
          <a:prstGeom prst="rect">
            <a:avLst/>
          </a:prstGeom>
        </p:spPr>
      </p:pic>
      <p:pic>
        <p:nvPicPr>
          <p:cNvPr id="6" name="video-1558344207">
            <a:hlinkClick r:id="" action="ppaction://media"/>
            <a:extLst>
              <a:ext uri="{FF2B5EF4-FFF2-40B4-BE49-F238E27FC236}">
                <a16:creationId xmlns:a16="http://schemas.microsoft.com/office/drawing/2014/main" id="{82AB6FBF-8C4D-4D06-B5DE-3A5CECCD58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50590" y="1066800"/>
            <a:ext cx="2961581" cy="526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168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49C520-F6C5-49FE-9D8F-30A06559A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176784"/>
            <a:ext cx="9905998" cy="1905000"/>
          </a:xfrm>
        </p:spPr>
        <p:txBody>
          <a:bodyPr/>
          <a:lstStyle/>
          <a:p>
            <a:r>
              <a:rPr lang="fr-BE" dirty="0"/>
              <a:t>Raspberry pi 1 (</a:t>
            </a:r>
            <a:r>
              <a:rPr lang="fr-BE" dirty="0" err="1"/>
              <a:t>Reconaissance</a:t>
            </a:r>
            <a:r>
              <a:rPr lang="fr-BE" dirty="0"/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840C3C-7FC4-40BD-8487-C67CE6DB4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91511"/>
            <a:ext cx="9905998" cy="3124201"/>
          </a:xfrm>
        </p:spPr>
        <p:txBody>
          <a:bodyPr/>
          <a:lstStyle/>
          <a:p>
            <a:r>
              <a:rPr lang="fr-BE" dirty="0"/>
              <a:t>Background </a:t>
            </a:r>
            <a:r>
              <a:rPr lang="fr-BE" dirty="0" err="1"/>
              <a:t>subtraction</a:t>
            </a:r>
            <a:endParaRPr lang="fr-BE" dirty="0"/>
          </a:p>
          <a:p>
            <a:r>
              <a:rPr lang="fr-BE" dirty="0"/>
              <a:t>Comptage des doigts</a:t>
            </a:r>
          </a:p>
          <a:p>
            <a:r>
              <a:rPr lang="fr-BE" dirty="0"/>
              <a:t>Mise en place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112E8BE-7BC9-451F-AA13-BE59CE7A8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775" y="1600199"/>
            <a:ext cx="5768080" cy="482466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AE80465-9A0D-4106-A0DB-AEE0A19FF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986" y="1384370"/>
            <a:ext cx="4725620" cy="547362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3DBA433-9C95-4F2E-9F7A-636E93A23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042" y="1417638"/>
            <a:ext cx="3751508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16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93DB3-F126-48DF-AC11-4384B5B90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Critique du code source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11C3A87-80A8-45A4-91C4-10634545A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Bien organisé (commentaires)</a:t>
            </a:r>
          </a:p>
          <a:p>
            <a:r>
              <a:rPr lang="fr-BE" dirty="0"/>
              <a:t>Corrections apportées</a:t>
            </a:r>
          </a:p>
          <a:p>
            <a:r>
              <a:rPr lang="fr-BE" dirty="0"/>
              <a:t>Modifications</a:t>
            </a:r>
          </a:p>
          <a:p>
            <a:r>
              <a:rPr lang="fr-BE" dirty="0"/>
              <a:t>Fonctionnement (sensibilité)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5320C874-C08E-4FC0-BBF9-6EEE51695D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5982" y="1845469"/>
            <a:ext cx="2038635" cy="317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95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06227-8ACE-4245-A7DF-37263E348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575"/>
            <a:ext cx="10515600" cy="1325563"/>
          </a:xfrm>
        </p:spPr>
        <p:txBody>
          <a:bodyPr/>
          <a:lstStyle/>
          <a:p>
            <a:r>
              <a:rPr lang="fr-BE" dirty="0"/>
              <a:t>Fonctionnement et Communication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6D7CC016-D31F-43EA-AD36-C0C8BF0C8B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398" y="1626151"/>
            <a:ext cx="6912922" cy="5137284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8A1B60-0740-47E3-9225-FBC6ECC5808D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fr-BE" dirty="0">
              <a:latin typeface="Times New Roman" panose="02020603050405020304" pitchFamily="18" charset="0"/>
            </a:endParaRPr>
          </a:p>
          <a:p>
            <a:endParaRPr lang="fr-BE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2330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95D81E-C499-4DDF-8087-819D9320A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Communication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3F0D56-457D-4449-BCDC-BC3D6CD29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Absence de protocole (spi, i²c, …)</a:t>
            </a:r>
          </a:p>
          <a:p>
            <a:r>
              <a:rPr lang="fr-BE" dirty="0"/>
              <a:t>Solution Hardware</a:t>
            </a:r>
          </a:p>
          <a:p>
            <a:endParaRPr lang="fr-BE" dirty="0"/>
          </a:p>
          <a:p>
            <a:endParaRPr lang="fr-BE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1F80992-1609-4A41-BE84-B1AD5B32B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882" y="2450833"/>
            <a:ext cx="5772641" cy="314378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A74AB8A-2DFE-4717-A082-517151587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618" y="3148542"/>
            <a:ext cx="3872847" cy="244607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55868BA-9727-4D7A-8DDB-E7C3DFE9A4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4783" y="6083"/>
            <a:ext cx="72996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403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8A2E79-EA66-4C37-A420-BF615D891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39624"/>
            <a:ext cx="9905998" cy="1905000"/>
          </a:xfrm>
        </p:spPr>
        <p:txBody>
          <a:bodyPr/>
          <a:lstStyle/>
          <a:p>
            <a:r>
              <a:rPr lang="fr-BE" dirty="0"/>
              <a:t>Raspberry pi 2 (</a:t>
            </a:r>
            <a:r>
              <a:rPr lang="fr-BE" dirty="0" err="1"/>
              <a:t>Retropie</a:t>
            </a:r>
            <a:r>
              <a:rPr lang="fr-BE" dirty="0"/>
              <a:t>) + réalisation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120157-CD6B-46A7-9C19-BAC0E0BE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395983"/>
            <a:ext cx="9905998" cy="3124201"/>
          </a:xfrm>
        </p:spPr>
        <p:txBody>
          <a:bodyPr/>
          <a:lstStyle/>
          <a:p>
            <a:r>
              <a:rPr lang="fr-BE" dirty="0"/>
              <a:t>Installation</a:t>
            </a:r>
          </a:p>
          <a:p>
            <a:r>
              <a:rPr lang="fr-BE" dirty="0"/>
              <a:t>Paramétrage</a:t>
            </a:r>
          </a:p>
          <a:p>
            <a:r>
              <a:rPr lang="fr-BE" dirty="0"/>
              <a:t>Montage</a:t>
            </a:r>
          </a:p>
          <a:p>
            <a:endParaRPr lang="fr-BE" dirty="0"/>
          </a:p>
          <a:p>
            <a:endParaRPr lang="fr-BE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F158D44-7032-4093-97F9-50BB4DAFA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91469"/>
            <a:ext cx="4725304" cy="481965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97D7425-E2D6-4B70-8749-9B7F37078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4648" y="3429000"/>
            <a:ext cx="6782704" cy="263563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5898E3C-2B69-4902-B3ED-02546085C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7212" y="2315481"/>
            <a:ext cx="6513572" cy="365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30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FDF51A5-62DB-4115-B7EE-84659D5B1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  <p:pic>
        <p:nvPicPr>
          <p:cNvPr id="4" name="video-1558097559">
            <a:hlinkClick r:id="" action="ppaction://media"/>
            <a:extLst>
              <a:ext uri="{FF2B5EF4-FFF2-40B4-BE49-F238E27FC236}">
                <a16:creationId xmlns:a16="http://schemas.microsoft.com/office/drawing/2014/main" id="{6EFD0A58-AC48-482D-ADDA-67FEED3F8F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8456" y="681037"/>
            <a:ext cx="10055087" cy="565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0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FE1687-A11A-40E5-8C9E-1C9CBBA71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Conclusion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6EC72A6-D75C-4C27-B809-3CDD307166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9" t="1287" r="1332" b="1924"/>
          <a:stretch/>
        </p:blipFill>
        <p:spPr>
          <a:xfrm>
            <a:off x="5530787" y="683581"/>
            <a:ext cx="5442013" cy="556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8672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llage">
  <a:themeElements>
    <a:clrScheme name="Maillag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aillag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illag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TM03457485[[fn=Maillage]]</Template>
  <TotalTime>118</TotalTime>
  <Words>78</Words>
  <Application>Microsoft Office PowerPoint</Application>
  <PresentationFormat>Grand écran</PresentationFormat>
  <Paragraphs>26</Paragraphs>
  <Slides>9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Times New Roman</vt:lpstr>
      <vt:lpstr>Maillage</vt:lpstr>
      <vt:lpstr>rcade Cube</vt:lpstr>
      <vt:lpstr>Partie Arduino</vt:lpstr>
      <vt:lpstr>Raspberry pi 1 (Reconaissance)</vt:lpstr>
      <vt:lpstr>Critique du code source</vt:lpstr>
      <vt:lpstr>Fonctionnement et Communication</vt:lpstr>
      <vt:lpstr>Communication</vt:lpstr>
      <vt:lpstr>Raspberry pi 2 (Retropie) + réalisation</vt:lpstr>
      <vt:lpstr>Présentation PowerPoint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Arcade cube</dc:title>
  <dc:creator>Schyns Pierre</dc:creator>
  <cp:lastModifiedBy>Yasin DEMIR</cp:lastModifiedBy>
  <cp:revision>20</cp:revision>
  <dcterms:created xsi:type="dcterms:W3CDTF">2019-05-17T12:08:28Z</dcterms:created>
  <dcterms:modified xsi:type="dcterms:W3CDTF">2019-05-20T09:43:59Z</dcterms:modified>
</cp:coreProperties>
</file>

<file path=docProps/thumbnail.jpeg>
</file>